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93" r:id="rId2"/>
    <p:sldMasterId id="2147483722" r:id="rId3"/>
    <p:sldMasterId id="2147483726" r:id="rId4"/>
    <p:sldMasterId id="2147483739" r:id="rId5"/>
    <p:sldMasterId id="2147483749" r:id="rId6"/>
  </p:sldMasterIdLst>
  <p:notesMasterIdLst>
    <p:notesMasterId r:id="rId25"/>
  </p:notesMasterIdLst>
  <p:sldIdLst>
    <p:sldId id="263" r:id="rId7"/>
    <p:sldId id="318" r:id="rId8"/>
    <p:sldId id="292" r:id="rId9"/>
    <p:sldId id="294" r:id="rId10"/>
    <p:sldId id="295" r:id="rId11"/>
    <p:sldId id="296" r:id="rId12"/>
    <p:sldId id="266" r:id="rId13"/>
    <p:sldId id="297" r:id="rId14"/>
    <p:sldId id="319" r:id="rId15"/>
    <p:sldId id="303" r:id="rId16"/>
    <p:sldId id="310" r:id="rId17"/>
    <p:sldId id="304" r:id="rId18"/>
    <p:sldId id="305" r:id="rId19"/>
    <p:sldId id="306" r:id="rId20"/>
    <p:sldId id="307" r:id="rId21"/>
    <p:sldId id="308" r:id="rId22"/>
    <p:sldId id="312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7A7"/>
    <a:srgbClr val="043A5B"/>
    <a:srgbClr val="F0F0F0"/>
    <a:srgbClr val="00545D"/>
    <a:srgbClr val="0A000B"/>
    <a:srgbClr val="9AD7F5"/>
    <a:srgbClr val="3FB1F7"/>
    <a:srgbClr val="053B5C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1" autoAdjust="0"/>
    <p:restoredTop sz="91063" autoAdjust="0"/>
  </p:normalViewPr>
  <p:slideViewPr>
    <p:cSldViewPr snapToGrid="0" showGuides="1">
      <p:cViewPr varScale="1">
        <p:scale>
          <a:sx n="83" d="100"/>
          <a:sy n="83" d="100"/>
        </p:scale>
        <p:origin x="43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DB952-FBDF-4EB1-A94A-9D2697BF7209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1EB42-FA01-4E8A-8F15-52D1EEA53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1EB42-FA01-4E8A-8F15-52D1EEA534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3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8922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98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927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04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93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58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70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93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097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82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1397428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6700" y="731661"/>
            <a:ext cx="61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56700" y="1698205"/>
            <a:ext cx="102788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8636767" y="-532467"/>
            <a:ext cx="4033696" cy="344609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4782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 rot="-199848">
            <a:off x="9023662" y="4479336"/>
            <a:ext cx="775625" cy="1228801"/>
            <a:chOff x="-1904298" y="1056455"/>
            <a:chExt cx="581725" cy="921611"/>
          </a:xfrm>
        </p:grpSpPr>
        <p:sp>
          <p:nvSpPr>
            <p:cNvPr id="23" name="Google Shape;23;p5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5"/>
          <p:cNvGrpSpPr/>
          <p:nvPr/>
        </p:nvGrpSpPr>
        <p:grpSpPr>
          <a:xfrm>
            <a:off x="8074985" y="4587378"/>
            <a:ext cx="1171264" cy="1151172"/>
            <a:chOff x="-5358445" y="839844"/>
            <a:chExt cx="1391711" cy="1367837"/>
          </a:xfrm>
        </p:grpSpPr>
        <p:sp>
          <p:nvSpPr>
            <p:cNvPr id="26" name="Google Shape;26;p5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" name="Google Shape;28;p5"/>
          <p:cNvGrpSpPr/>
          <p:nvPr/>
        </p:nvGrpSpPr>
        <p:grpSpPr>
          <a:xfrm rot="-1263781">
            <a:off x="9422810" y="4715194"/>
            <a:ext cx="1187167" cy="1097247"/>
            <a:chOff x="-1855532" y="1600966"/>
            <a:chExt cx="890361" cy="822923"/>
          </a:xfrm>
        </p:grpSpPr>
        <p:sp>
          <p:nvSpPr>
            <p:cNvPr id="29" name="Google Shape;29;p5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5"/>
          <p:cNvSpPr/>
          <p:nvPr/>
        </p:nvSpPr>
        <p:spPr>
          <a:xfrm>
            <a:off x="100" y="3671699"/>
            <a:ext cx="12191773" cy="3186229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118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290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967592" y="3936400"/>
            <a:ext cx="3815200" cy="151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926641" y="2287633"/>
            <a:ext cx="2603600" cy="9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618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5894335" y="3671665"/>
            <a:ext cx="6359627" cy="3186344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10954805" y="4414979"/>
            <a:ext cx="1296391" cy="1237677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94" y="1134597"/>
            <a:ext cx="10905660" cy="546402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" name="Google Shape;86;p13"/>
          <p:cNvGrpSpPr/>
          <p:nvPr/>
        </p:nvGrpSpPr>
        <p:grpSpPr>
          <a:xfrm>
            <a:off x="615552" y="3156823"/>
            <a:ext cx="1668099" cy="1453288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254142" y="3059737"/>
            <a:ext cx="1015257" cy="1672231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676033" y="2110653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3433667" y="364261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676017" y="250566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6690000" y="2110653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7447600" y="364261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6689984" y="250566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676033" y="4878259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3433667" y="3131867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676017" y="5273267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6690000" y="4878259"/>
            <a:ext cx="2826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7447600" y="3131867"/>
            <a:ext cx="13108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6689984" y="5273267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445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6"/>
          <p:cNvGrpSpPr/>
          <p:nvPr/>
        </p:nvGrpSpPr>
        <p:grpSpPr>
          <a:xfrm rot="244921">
            <a:off x="862906" y="5110323"/>
            <a:ext cx="1527681" cy="1163277"/>
            <a:chOff x="3077675" y="6690087"/>
            <a:chExt cx="2525088" cy="1922768"/>
          </a:xfrm>
        </p:grpSpPr>
        <p:sp>
          <p:nvSpPr>
            <p:cNvPr id="136" name="Google Shape;136;p16"/>
            <p:cNvSpPr/>
            <p:nvPr/>
          </p:nvSpPr>
          <p:spPr>
            <a:xfrm>
              <a:off x="3538754" y="6690087"/>
              <a:ext cx="2064009" cy="1922768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77675" y="7144734"/>
              <a:ext cx="1927197" cy="1319656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83257" y="7963826"/>
              <a:ext cx="485028" cy="66056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465836" y="7206782"/>
              <a:ext cx="184066" cy="404227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16"/>
          <p:cNvGrpSpPr/>
          <p:nvPr/>
        </p:nvGrpSpPr>
        <p:grpSpPr>
          <a:xfrm rot="-1537546">
            <a:off x="806659" y="5018650"/>
            <a:ext cx="651725" cy="1032509"/>
            <a:chOff x="-1904298" y="1056455"/>
            <a:chExt cx="581725" cy="921611"/>
          </a:xfrm>
        </p:grpSpPr>
        <p:sp>
          <p:nvSpPr>
            <p:cNvPr id="141" name="Google Shape;141;p1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2" y="4992012"/>
            <a:ext cx="2048044" cy="1866131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3FB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6"/>
          <p:cNvSpPr/>
          <p:nvPr/>
        </p:nvSpPr>
        <p:spPr>
          <a:xfrm>
            <a:off x="3057315" y="952515"/>
            <a:ext cx="9134696" cy="5905632"/>
          </a:xfrm>
          <a:custGeom>
            <a:avLst/>
            <a:gdLst/>
            <a:ahLst/>
            <a:cxnLst/>
            <a:rect l="l" t="t" r="r" b="b"/>
            <a:pathLst>
              <a:path w="213944" h="138316" extrusionOk="0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6"/>
          <p:cNvSpPr/>
          <p:nvPr/>
        </p:nvSpPr>
        <p:spPr>
          <a:xfrm>
            <a:off x="3785131" y="1765877"/>
            <a:ext cx="6049085" cy="3157944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>
          <a:xfrm>
            <a:off x="2038200" y="1789467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2"/>
          </p:nvPr>
        </p:nvSpPr>
        <p:spPr>
          <a:xfrm>
            <a:off x="6677400" y="1789467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2038200" y="5077800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4"/>
          </p:nvPr>
        </p:nvSpPr>
        <p:spPr>
          <a:xfrm>
            <a:off x="6677400" y="3920133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5"/>
          </p:nvPr>
        </p:nvSpPr>
        <p:spPr>
          <a:xfrm>
            <a:off x="2038200" y="2947133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 idx="6"/>
          </p:nvPr>
        </p:nvSpPr>
        <p:spPr>
          <a:xfrm>
            <a:off x="6677400" y="2947133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7"/>
          </p:nvPr>
        </p:nvSpPr>
        <p:spPr>
          <a:xfrm>
            <a:off x="2038200" y="3920133"/>
            <a:ext cx="3476400" cy="13236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8"/>
          </p:nvPr>
        </p:nvSpPr>
        <p:spPr>
          <a:xfrm>
            <a:off x="6677400" y="5077800"/>
            <a:ext cx="34764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28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title" idx="2"/>
          </p:nvPr>
        </p:nvSpPr>
        <p:spPr>
          <a:xfrm>
            <a:off x="956684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956684" y="2682233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title" idx="3"/>
          </p:nvPr>
        </p:nvSpPr>
        <p:spPr>
          <a:xfrm>
            <a:off x="8588889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8588889" y="2682233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5"/>
          </p:nvPr>
        </p:nvSpPr>
        <p:spPr>
          <a:xfrm>
            <a:off x="956684" y="440180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6"/>
          </p:nvPr>
        </p:nvSpPr>
        <p:spPr>
          <a:xfrm>
            <a:off x="956684" y="4939536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7"/>
          </p:nvPr>
        </p:nvSpPr>
        <p:spPr>
          <a:xfrm>
            <a:off x="8588889" y="440180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8"/>
          </p:nvPr>
        </p:nvSpPr>
        <p:spPr>
          <a:xfrm>
            <a:off x="8588889" y="4939536"/>
            <a:ext cx="2646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10235269" y="-8"/>
            <a:ext cx="1907643" cy="1413311"/>
            <a:chOff x="7676452" y="-6"/>
            <a:chExt cx="1430732" cy="1059983"/>
          </a:xfrm>
        </p:grpSpPr>
        <p:grpSp>
          <p:nvGrpSpPr>
            <p:cNvPr id="166" name="Google Shape;166;p17"/>
            <p:cNvGrpSpPr/>
            <p:nvPr/>
          </p:nvGrpSpPr>
          <p:grpSpPr>
            <a:xfrm rot="10690018">
              <a:off x="7690194" y="79769"/>
              <a:ext cx="1152535" cy="877616"/>
              <a:chOff x="3077675" y="6690087"/>
              <a:chExt cx="2525088" cy="1922768"/>
            </a:xfrm>
          </p:grpSpPr>
          <p:sp>
            <p:nvSpPr>
              <p:cNvPr id="167" name="Google Shape;167;p17"/>
              <p:cNvSpPr/>
              <p:nvPr/>
            </p:nvSpPr>
            <p:spPr>
              <a:xfrm>
                <a:off x="3538754" y="6690087"/>
                <a:ext cx="2064009" cy="1922768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3077675" y="7144734"/>
                <a:ext cx="1927197" cy="1319656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4083257" y="7963826"/>
                <a:ext cx="485028" cy="66056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4465836" y="7206782"/>
                <a:ext cx="184066" cy="404227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" name="Google Shape;171;p17"/>
            <p:cNvGrpSpPr/>
            <p:nvPr/>
          </p:nvGrpSpPr>
          <p:grpSpPr>
            <a:xfrm rot="8905895">
              <a:off x="8402486" y="210113"/>
              <a:ext cx="491590" cy="778812"/>
              <a:chOff x="-1904298" y="1056455"/>
              <a:chExt cx="581725" cy="921611"/>
            </a:xfrm>
          </p:grpSpPr>
          <p:sp>
            <p:nvSpPr>
              <p:cNvPr id="172" name="Google Shape;172;p17"/>
              <p:cNvSpPr/>
              <p:nvPr/>
            </p:nvSpPr>
            <p:spPr>
              <a:xfrm>
                <a:off x="-1904298" y="1056455"/>
                <a:ext cx="581725" cy="887132"/>
              </a:xfrm>
              <a:custGeom>
                <a:avLst/>
                <a:gdLst/>
                <a:ahLst/>
                <a:cxnLst/>
                <a:rect l="l" t="t" r="r" b="b"/>
                <a:pathLst>
                  <a:path w="38196" h="58249" extrusionOk="0">
                    <a:moveTo>
                      <a:pt x="34903" y="0"/>
                    </a:moveTo>
                    <a:cubicBezTo>
                      <a:pt x="34867" y="0"/>
                      <a:pt x="34830" y="5"/>
                      <a:pt x="34790" y="15"/>
                    </a:cubicBezTo>
                    <a:cubicBezTo>
                      <a:pt x="28206" y="1801"/>
                      <a:pt x="22396" y="5385"/>
                      <a:pt x="17002" y="9468"/>
                    </a:cubicBezTo>
                    <a:cubicBezTo>
                      <a:pt x="11918" y="13326"/>
                      <a:pt x="6870" y="17434"/>
                      <a:pt x="3929" y="23232"/>
                    </a:cubicBezTo>
                    <a:cubicBezTo>
                      <a:pt x="1143" y="28733"/>
                      <a:pt x="179" y="34983"/>
                      <a:pt x="83" y="41103"/>
                    </a:cubicBezTo>
                    <a:cubicBezTo>
                      <a:pt x="0" y="46771"/>
                      <a:pt x="310" y="52998"/>
                      <a:pt x="4120" y="57534"/>
                    </a:cubicBezTo>
                    <a:cubicBezTo>
                      <a:pt x="4191" y="57635"/>
                      <a:pt x="4287" y="57668"/>
                      <a:pt x="4373" y="57668"/>
                    </a:cubicBezTo>
                    <a:cubicBezTo>
                      <a:pt x="4388" y="57668"/>
                      <a:pt x="4403" y="57667"/>
                      <a:pt x="4417" y="57665"/>
                    </a:cubicBezTo>
                    <a:lnTo>
                      <a:pt x="4417" y="57665"/>
                    </a:lnTo>
                    <a:cubicBezTo>
                      <a:pt x="4322" y="57903"/>
                      <a:pt x="4429" y="58248"/>
                      <a:pt x="4774" y="58248"/>
                    </a:cubicBezTo>
                    <a:cubicBezTo>
                      <a:pt x="16324" y="58213"/>
                      <a:pt x="26372" y="48259"/>
                      <a:pt x="31444" y="38674"/>
                    </a:cubicBezTo>
                    <a:cubicBezTo>
                      <a:pt x="37648" y="26983"/>
                      <a:pt x="38195" y="13278"/>
                      <a:pt x="35874" y="467"/>
                    </a:cubicBezTo>
                    <a:cubicBezTo>
                      <a:pt x="35836" y="265"/>
                      <a:pt x="35686" y="176"/>
                      <a:pt x="35526" y="176"/>
                    </a:cubicBezTo>
                    <a:cubicBezTo>
                      <a:pt x="35432" y="176"/>
                      <a:pt x="35334" y="207"/>
                      <a:pt x="35254" y="265"/>
                    </a:cubicBezTo>
                    <a:cubicBezTo>
                      <a:pt x="35205" y="116"/>
                      <a:pt x="35081" y="0"/>
                      <a:pt x="34903" y="0"/>
                    </a:cubicBezTo>
                    <a:close/>
                  </a:path>
                </a:pathLst>
              </a:custGeom>
              <a:solidFill>
                <a:srgbClr val="74D8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-1862965" y="1216748"/>
                <a:ext cx="442995" cy="761317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49988" extrusionOk="0">
                    <a:moveTo>
                      <a:pt x="21381" y="0"/>
                    </a:moveTo>
                    <a:cubicBezTo>
                      <a:pt x="21179" y="0"/>
                      <a:pt x="20962" y="128"/>
                      <a:pt x="20932" y="384"/>
                    </a:cubicBezTo>
                    <a:cubicBezTo>
                      <a:pt x="20491" y="4468"/>
                      <a:pt x="20277" y="13386"/>
                      <a:pt x="20325" y="13540"/>
                    </a:cubicBezTo>
                    <a:cubicBezTo>
                      <a:pt x="17836" y="17624"/>
                      <a:pt x="15348" y="21696"/>
                      <a:pt x="12871" y="25780"/>
                    </a:cubicBezTo>
                    <a:cubicBezTo>
                      <a:pt x="12657" y="26137"/>
                      <a:pt x="12443" y="26494"/>
                      <a:pt x="12228" y="26852"/>
                    </a:cubicBezTo>
                    <a:cubicBezTo>
                      <a:pt x="10454" y="22565"/>
                      <a:pt x="9609" y="18065"/>
                      <a:pt x="9728" y="13433"/>
                    </a:cubicBezTo>
                    <a:cubicBezTo>
                      <a:pt x="9740" y="13171"/>
                      <a:pt x="9544" y="13040"/>
                      <a:pt x="9343" y="13040"/>
                    </a:cubicBezTo>
                    <a:cubicBezTo>
                      <a:pt x="9142" y="13040"/>
                      <a:pt x="8936" y="13171"/>
                      <a:pt x="8930" y="13433"/>
                    </a:cubicBezTo>
                    <a:cubicBezTo>
                      <a:pt x="8799" y="18196"/>
                      <a:pt x="9669" y="22839"/>
                      <a:pt x="11526" y="27245"/>
                    </a:cubicBezTo>
                    <a:cubicBezTo>
                      <a:pt x="11585" y="27387"/>
                      <a:pt x="11716" y="27471"/>
                      <a:pt x="11847" y="27495"/>
                    </a:cubicBezTo>
                    <a:cubicBezTo>
                      <a:pt x="8859" y="32483"/>
                      <a:pt x="6001" y="37567"/>
                      <a:pt x="3692" y="42889"/>
                    </a:cubicBezTo>
                    <a:cubicBezTo>
                      <a:pt x="1668" y="38996"/>
                      <a:pt x="834" y="34745"/>
                      <a:pt x="1227" y="30364"/>
                    </a:cubicBezTo>
                    <a:cubicBezTo>
                      <a:pt x="1251" y="30108"/>
                      <a:pt x="1063" y="29980"/>
                      <a:pt x="864" y="29980"/>
                    </a:cubicBezTo>
                    <a:cubicBezTo>
                      <a:pt x="664" y="29980"/>
                      <a:pt x="453" y="30108"/>
                      <a:pt x="429" y="30364"/>
                    </a:cubicBezTo>
                    <a:cubicBezTo>
                      <a:pt x="1" y="35019"/>
                      <a:pt x="953" y="39556"/>
                      <a:pt x="3180" y="43675"/>
                    </a:cubicBezTo>
                    <a:cubicBezTo>
                      <a:pt x="3215" y="43723"/>
                      <a:pt x="3251" y="43770"/>
                      <a:pt x="3299" y="43806"/>
                    </a:cubicBezTo>
                    <a:cubicBezTo>
                      <a:pt x="2513" y="45663"/>
                      <a:pt x="1799" y="47557"/>
                      <a:pt x="1167" y="49497"/>
                    </a:cubicBezTo>
                    <a:cubicBezTo>
                      <a:pt x="1074" y="49793"/>
                      <a:pt x="1320" y="49988"/>
                      <a:pt x="1563" y="49988"/>
                    </a:cubicBezTo>
                    <a:cubicBezTo>
                      <a:pt x="1722" y="49988"/>
                      <a:pt x="1880" y="49904"/>
                      <a:pt x="1941" y="49712"/>
                    </a:cubicBezTo>
                    <a:cubicBezTo>
                      <a:pt x="3323" y="45449"/>
                      <a:pt x="5132" y="41389"/>
                      <a:pt x="7168" y="37436"/>
                    </a:cubicBezTo>
                    <a:cubicBezTo>
                      <a:pt x="7216" y="37532"/>
                      <a:pt x="7287" y="37603"/>
                      <a:pt x="7430" y="37627"/>
                    </a:cubicBezTo>
                    <a:cubicBezTo>
                      <a:pt x="8398" y="37795"/>
                      <a:pt x="9366" y="37879"/>
                      <a:pt x="10324" y="37879"/>
                    </a:cubicBezTo>
                    <a:cubicBezTo>
                      <a:pt x="13834" y="37879"/>
                      <a:pt x="17225" y="36758"/>
                      <a:pt x="20087" y="34579"/>
                    </a:cubicBezTo>
                    <a:cubicBezTo>
                      <a:pt x="20431" y="34323"/>
                      <a:pt x="20214" y="33799"/>
                      <a:pt x="19894" y="33799"/>
                    </a:cubicBezTo>
                    <a:cubicBezTo>
                      <a:pt x="19826" y="33799"/>
                      <a:pt x="19754" y="33822"/>
                      <a:pt x="19682" y="33876"/>
                    </a:cubicBezTo>
                    <a:cubicBezTo>
                      <a:pt x="16937" y="35970"/>
                      <a:pt x="13691" y="37085"/>
                      <a:pt x="10318" y="37085"/>
                    </a:cubicBezTo>
                    <a:cubicBezTo>
                      <a:pt x="9433" y="37085"/>
                      <a:pt x="8540" y="37009"/>
                      <a:pt x="7644" y="36853"/>
                    </a:cubicBezTo>
                    <a:cubicBezTo>
                      <a:pt x="7615" y="36847"/>
                      <a:pt x="7585" y="36844"/>
                      <a:pt x="7557" y="36844"/>
                    </a:cubicBezTo>
                    <a:cubicBezTo>
                      <a:pt x="7528" y="36844"/>
                      <a:pt x="7502" y="36847"/>
                      <a:pt x="7478" y="36853"/>
                    </a:cubicBezTo>
                    <a:cubicBezTo>
                      <a:pt x="9478" y="33019"/>
                      <a:pt x="11693" y="29281"/>
                      <a:pt x="13943" y="25578"/>
                    </a:cubicBezTo>
                    <a:cubicBezTo>
                      <a:pt x="14872" y="24042"/>
                      <a:pt x="15812" y="22518"/>
                      <a:pt x="16741" y="20982"/>
                    </a:cubicBezTo>
                    <a:cubicBezTo>
                      <a:pt x="16788" y="21006"/>
                      <a:pt x="16848" y="21018"/>
                      <a:pt x="16919" y="21018"/>
                    </a:cubicBezTo>
                    <a:cubicBezTo>
                      <a:pt x="20956" y="20768"/>
                      <a:pt x="24861" y="19946"/>
                      <a:pt x="28659" y="18553"/>
                    </a:cubicBezTo>
                    <a:cubicBezTo>
                      <a:pt x="29087" y="18393"/>
                      <a:pt x="28967" y="17753"/>
                      <a:pt x="28585" y="17753"/>
                    </a:cubicBezTo>
                    <a:cubicBezTo>
                      <a:pt x="28542" y="17753"/>
                      <a:pt x="28495" y="17761"/>
                      <a:pt x="28445" y="17779"/>
                    </a:cubicBezTo>
                    <a:cubicBezTo>
                      <a:pt x="24813" y="19113"/>
                      <a:pt x="21087" y="19910"/>
                      <a:pt x="17229" y="20184"/>
                    </a:cubicBezTo>
                    <a:cubicBezTo>
                      <a:pt x="21075" y="13874"/>
                      <a:pt x="24944" y="7564"/>
                      <a:pt x="28790" y="1265"/>
                    </a:cubicBezTo>
                    <a:cubicBezTo>
                      <a:pt x="28979" y="953"/>
                      <a:pt x="28702" y="663"/>
                      <a:pt x="28427" y="663"/>
                    </a:cubicBezTo>
                    <a:cubicBezTo>
                      <a:pt x="28303" y="663"/>
                      <a:pt x="28180" y="721"/>
                      <a:pt x="28099" y="860"/>
                    </a:cubicBezTo>
                    <a:cubicBezTo>
                      <a:pt x="25790" y="4635"/>
                      <a:pt x="23468" y="8409"/>
                      <a:pt x="21158" y="12183"/>
                    </a:cubicBezTo>
                    <a:cubicBezTo>
                      <a:pt x="21134" y="8242"/>
                      <a:pt x="21313" y="4313"/>
                      <a:pt x="21741" y="384"/>
                    </a:cubicBezTo>
                    <a:cubicBezTo>
                      <a:pt x="21771" y="128"/>
                      <a:pt x="21584" y="0"/>
                      <a:pt x="21381" y="0"/>
                    </a:cubicBezTo>
                    <a:close/>
                  </a:path>
                </a:pathLst>
              </a:custGeom>
              <a:solidFill>
                <a:srgbClr val="449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" name="Google Shape;174;p17"/>
            <p:cNvSpPr/>
            <p:nvPr/>
          </p:nvSpPr>
          <p:spPr>
            <a:xfrm rot="10800000" flipH="1">
              <a:off x="7676500" y="-6"/>
              <a:ext cx="1430684" cy="365231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0945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7255333" y="1250600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7255333" y="1768392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6066167" y="2813863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6066167" y="3331655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7255333" y="4596671"/>
            <a:ext cx="3609200" cy="6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7255333" y="5114463"/>
            <a:ext cx="41128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45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34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0"/>
          <p:cNvGrpSpPr/>
          <p:nvPr/>
        </p:nvGrpSpPr>
        <p:grpSpPr>
          <a:xfrm>
            <a:off x="-400" y="4570539"/>
            <a:ext cx="12191605" cy="2287471"/>
            <a:chOff x="377798" y="3469600"/>
            <a:chExt cx="7110743" cy="1334165"/>
          </a:xfrm>
        </p:grpSpPr>
        <p:sp>
          <p:nvSpPr>
            <p:cNvPr id="206" name="Google Shape;206;p20"/>
            <p:cNvSpPr/>
            <p:nvPr/>
          </p:nvSpPr>
          <p:spPr>
            <a:xfrm>
              <a:off x="2934275" y="3745525"/>
              <a:ext cx="1009075" cy="526875"/>
            </a:xfrm>
            <a:custGeom>
              <a:avLst/>
              <a:gdLst/>
              <a:ahLst/>
              <a:cxnLst/>
              <a:rect l="l" t="t" r="r" b="b"/>
              <a:pathLst>
                <a:path w="40363" h="21075" extrusionOk="0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838100" y="3469600"/>
              <a:ext cx="2018425" cy="1053725"/>
            </a:xfrm>
            <a:custGeom>
              <a:avLst/>
              <a:gdLst/>
              <a:ahLst/>
              <a:cxnLst/>
              <a:rect l="l" t="t" r="r" b="b"/>
              <a:pathLst>
                <a:path w="80737" h="42149" extrusionOk="0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77798" y="4155401"/>
              <a:ext cx="7110743" cy="648364"/>
            </a:xfrm>
            <a:custGeom>
              <a:avLst/>
              <a:gdLst/>
              <a:ahLst/>
              <a:cxnLst/>
              <a:rect l="l" t="t" r="r" b="b"/>
              <a:pathLst>
                <a:path w="285572" h="28409" extrusionOk="0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956700" y="1206867"/>
            <a:ext cx="2911200" cy="49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"/>
          </p:nvPr>
        </p:nvSpPr>
        <p:spPr>
          <a:xfrm>
            <a:off x="4458067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2"/>
          </p:nvPr>
        </p:nvSpPr>
        <p:spPr>
          <a:xfrm>
            <a:off x="4458067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3"/>
          </p:nvPr>
        </p:nvSpPr>
        <p:spPr>
          <a:xfrm>
            <a:off x="6827267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title" idx="4"/>
          </p:nvPr>
        </p:nvSpPr>
        <p:spPr>
          <a:xfrm>
            <a:off x="6827284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5"/>
          </p:nvPr>
        </p:nvSpPr>
        <p:spPr>
          <a:xfrm>
            <a:off x="9196500" y="2020067"/>
            <a:ext cx="20388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6"/>
          </p:nvPr>
        </p:nvSpPr>
        <p:spPr>
          <a:xfrm>
            <a:off x="9196500" y="1507767"/>
            <a:ext cx="20388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53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4296865" y="2123997"/>
            <a:ext cx="7806435" cy="3911233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1"/>
          <p:cNvSpPr/>
          <p:nvPr/>
        </p:nvSpPr>
        <p:spPr>
          <a:xfrm>
            <a:off x="94" y="1134597"/>
            <a:ext cx="10905660" cy="546402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1"/>
          <p:cNvSpPr/>
          <p:nvPr/>
        </p:nvSpPr>
        <p:spPr>
          <a:xfrm>
            <a:off x="110" y="40535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1550067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title" idx="2"/>
          </p:nvPr>
        </p:nvSpPr>
        <p:spPr>
          <a:xfrm>
            <a:off x="1550051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4772800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 idx="4"/>
          </p:nvPr>
        </p:nvSpPr>
        <p:spPr>
          <a:xfrm>
            <a:off x="4772784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7995533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6"/>
          </p:nvPr>
        </p:nvSpPr>
        <p:spPr>
          <a:xfrm>
            <a:off x="7995517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559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9888062" y="5137490"/>
            <a:ext cx="775625" cy="12288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8939385" y="5245533"/>
            <a:ext cx="1171264" cy="1151172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10287210" y="5373350"/>
            <a:ext cx="1187167" cy="1097247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2" y="3805396"/>
            <a:ext cx="12192001" cy="3052608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4898167" y="22430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4768167" y="2882333"/>
            <a:ext cx="2548400" cy="19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8335200" y="2243000"/>
            <a:ext cx="24184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8205367" y="2882333"/>
            <a:ext cx="2548400" cy="19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68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 idx="2"/>
          </p:nvPr>
        </p:nvSpPr>
        <p:spPr>
          <a:xfrm>
            <a:off x="1516517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1"/>
          </p:nvPr>
        </p:nvSpPr>
        <p:spPr>
          <a:xfrm>
            <a:off x="1516533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 idx="3"/>
          </p:nvPr>
        </p:nvSpPr>
        <p:spPr>
          <a:xfrm>
            <a:off x="4772803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4"/>
          </p:nvPr>
        </p:nvSpPr>
        <p:spPr>
          <a:xfrm>
            <a:off x="4772817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title" idx="5"/>
          </p:nvPr>
        </p:nvSpPr>
        <p:spPr>
          <a:xfrm>
            <a:off x="8029089" y="20429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6"/>
          </p:nvPr>
        </p:nvSpPr>
        <p:spPr>
          <a:xfrm>
            <a:off x="8029101" y="2580633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title" idx="7"/>
          </p:nvPr>
        </p:nvSpPr>
        <p:spPr>
          <a:xfrm>
            <a:off x="1516517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8"/>
          </p:nvPr>
        </p:nvSpPr>
        <p:spPr>
          <a:xfrm>
            <a:off x="1516533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title" idx="9"/>
          </p:nvPr>
        </p:nvSpPr>
        <p:spPr>
          <a:xfrm>
            <a:off x="4772803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subTitle" idx="13"/>
          </p:nvPr>
        </p:nvSpPr>
        <p:spPr>
          <a:xfrm>
            <a:off x="4772817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title" idx="14"/>
          </p:nvPr>
        </p:nvSpPr>
        <p:spPr>
          <a:xfrm>
            <a:off x="8029089" y="42046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subTitle" idx="15"/>
          </p:nvPr>
        </p:nvSpPr>
        <p:spPr>
          <a:xfrm>
            <a:off x="8029101" y="4742367"/>
            <a:ext cx="2646400" cy="1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600"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6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2" y="5453386"/>
            <a:ext cx="3232497" cy="1404620"/>
          </a:xfrm>
          <a:custGeom>
            <a:avLst/>
            <a:gdLst/>
            <a:ahLst/>
            <a:cxnLst/>
            <a:rect l="l" t="t" r="r" b="b"/>
            <a:pathLst>
              <a:path w="75058" h="32615" extrusionOk="0">
                <a:moveTo>
                  <a:pt x="26971" y="1"/>
                </a:moveTo>
                <a:cubicBezTo>
                  <a:pt x="16792" y="1"/>
                  <a:pt x="7040" y="5763"/>
                  <a:pt x="2429" y="15589"/>
                </a:cubicBezTo>
                <a:cubicBezTo>
                  <a:pt x="2382" y="15684"/>
                  <a:pt x="2358" y="15779"/>
                  <a:pt x="2310" y="15875"/>
                </a:cubicBezTo>
                <a:cubicBezTo>
                  <a:pt x="1453" y="16946"/>
                  <a:pt x="679" y="18065"/>
                  <a:pt x="0" y="19244"/>
                </a:cubicBezTo>
                <a:lnTo>
                  <a:pt x="0" y="32615"/>
                </a:lnTo>
                <a:lnTo>
                  <a:pt x="75057" y="32615"/>
                </a:lnTo>
                <a:cubicBezTo>
                  <a:pt x="73819" y="28007"/>
                  <a:pt x="70640" y="23959"/>
                  <a:pt x="65985" y="21768"/>
                </a:cubicBezTo>
                <a:cubicBezTo>
                  <a:pt x="63680" y="20692"/>
                  <a:pt x="61256" y="20183"/>
                  <a:pt x="58871" y="20183"/>
                </a:cubicBezTo>
                <a:cubicBezTo>
                  <a:pt x="56981" y="20183"/>
                  <a:pt x="55116" y="20503"/>
                  <a:pt x="53352" y="21113"/>
                </a:cubicBezTo>
                <a:cubicBezTo>
                  <a:pt x="51566" y="13255"/>
                  <a:pt x="46328" y="6266"/>
                  <a:pt x="38470" y="2575"/>
                </a:cubicBezTo>
                <a:cubicBezTo>
                  <a:pt x="34746" y="828"/>
                  <a:pt x="30828" y="1"/>
                  <a:pt x="26971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4"/>
          <p:cNvSpPr/>
          <p:nvPr/>
        </p:nvSpPr>
        <p:spPr>
          <a:xfrm>
            <a:off x="2681246" y="6190644"/>
            <a:ext cx="2583311" cy="667361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7" name="Google Shape;267;p24"/>
          <p:cNvGrpSpPr/>
          <p:nvPr/>
        </p:nvGrpSpPr>
        <p:grpSpPr>
          <a:xfrm flipH="1">
            <a:off x="10783851" y="4409901"/>
            <a:ext cx="1247333" cy="2498433"/>
            <a:chOff x="8208488" y="3307425"/>
            <a:chExt cx="935500" cy="1873825"/>
          </a:xfrm>
        </p:grpSpPr>
        <p:sp>
          <p:nvSpPr>
            <p:cNvPr id="268" name="Google Shape;268;p24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1488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 rot="-3108865">
            <a:off x="503825" y="5715485"/>
            <a:ext cx="598591" cy="948329"/>
            <a:chOff x="-1904298" y="1056455"/>
            <a:chExt cx="581725" cy="921611"/>
          </a:xfrm>
        </p:grpSpPr>
        <p:sp>
          <p:nvSpPr>
            <p:cNvPr id="293" name="Google Shape;293;p2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26"/>
          <p:cNvGrpSpPr/>
          <p:nvPr/>
        </p:nvGrpSpPr>
        <p:grpSpPr>
          <a:xfrm rot="-2014239">
            <a:off x="805384" y="5614608"/>
            <a:ext cx="916288" cy="846885"/>
            <a:chOff x="-1855532" y="1600966"/>
            <a:chExt cx="890361" cy="822923"/>
          </a:xfrm>
        </p:grpSpPr>
        <p:sp>
          <p:nvSpPr>
            <p:cNvPr id="296" name="Google Shape;296;p26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771951" y="5922371"/>
            <a:ext cx="3756143" cy="958803"/>
          </a:xfrm>
          <a:custGeom>
            <a:avLst/>
            <a:gdLst/>
            <a:ahLst/>
            <a:cxnLst/>
            <a:rect l="l" t="t" r="r" b="b"/>
            <a:pathLst>
              <a:path w="90025" h="22980" extrusionOk="0">
                <a:moveTo>
                  <a:pt x="45816" y="1"/>
                </a:moveTo>
                <a:cubicBezTo>
                  <a:pt x="39946" y="1"/>
                  <a:pt x="34946" y="4358"/>
                  <a:pt x="32934" y="10502"/>
                </a:cubicBezTo>
                <a:cubicBezTo>
                  <a:pt x="30469" y="8097"/>
                  <a:pt x="27100" y="6609"/>
                  <a:pt x="23373" y="6609"/>
                </a:cubicBezTo>
                <a:cubicBezTo>
                  <a:pt x="16634" y="6609"/>
                  <a:pt x="11038" y="11490"/>
                  <a:pt x="9907" y="17920"/>
                </a:cubicBezTo>
                <a:cubicBezTo>
                  <a:pt x="8990" y="17467"/>
                  <a:pt x="7966" y="17193"/>
                  <a:pt x="6871" y="17193"/>
                </a:cubicBezTo>
                <a:cubicBezTo>
                  <a:pt x="3430" y="17193"/>
                  <a:pt x="584" y="19694"/>
                  <a:pt x="1" y="22980"/>
                </a:cubicBezTo>
                <a:lnTo>
                  <a:pt x="90012" y="22980"/>
                </a:lnTo>
                <a:cubicBezTo>
                  <a:pt x="90012" y="22968"/>
                  <a:pt x="90024" y="22956"/>
                  <a:pt x="90024" y="22956"/>
                </a:cubicBezTo>
                <a:cubicBezTo>
                  <a:pt x="90024" y="17574"/>
                  <a:pt x="85655" y="13205"/>
                  <a:pt x="80273" y="13205"/>
                </a:cubicBezTo>
                <a:cubicBezTo>
                  <a:pt x="78916" y="13205"/>
                  <a:pt x="77618" y="13491"/>
                  <a:pt x="76439" y="14002"/>
                </a:cubicBezTo>
                <a:cubicBezTo>
                  <a:pt x="74879" y="8407"/>
                  <a:pt x="69772" y="4299"/>
                  <a:pt x="63688" y="4299"/>
                </a:cubicBezTo>
                <a:cubicBezTo>
                  <a:pt x="61116" y="4299"/>
                  <a:pt x="58723" y="5049"/>
                  <a:pt x="56699" y="6311"/>
                </a:cubicBezTo>
                <a:cubicBezTo>
                  <a:pt x="54163" y="2477"/>
                  <a:pt x="50233" y="1"/>
                  <a:pt x="45816" y="1"/>
                </a:cubicBezTo>
                <a:close/>
              </a:path>
            </a:pathLst>
          </a:custGeom>
          <a:solidFill>
            <a:srgbClr val="9FEA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6"/>
          <p:cNvSpPr/>
          <p:nvPr/>
        </p:nvSpPr>
        <p:spPr>
          <a:xfrm flipH="1">
            <a:off x="205893" y="6422592"/>
            <a:ext cx="1796356" cy="458581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6"/>
          <p:cNvSpPr/>
          <p:nvPr/>
        </p:nvSpPr>
        <p:spPr>
          <a:xfrm flipH="1">
            <a:off x="2396896" y="6503501"/>
            <a:ext cx="1479336" cy="377651"/>
          </a:xfrm>
          <a:custGeom>
            <a:avLst/>
            <a:gdLst/>
            <a:ahLst/>
            <a:cxnLst/>
            <a:rect l="l" t="t" r="r" b="b"/>
            <a:pathLst>
              <a:path w="43054" h="10991" extrusionOk="0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rgbClr val="40B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224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956700" y="737320"/>
            <a:ext cx="10278400" cy="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303" name="Google Shape;303;p27"/>
          <p:cNvGrpSpPr/>
          <p:nvPr/>
        </p:nvGrpSpPr>
        <p:grpSpPr>
          <a:xfrm>
            <a:off x="7971392" y="5280308"/>
            <a:ext cx="4220603" cy="1572699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avLst/>
              <a:gdLst/>
              <a:ahLst/>
              <a:cxnLst/>
              <a:rect l="l" t="t" r="r" b="b"/>
              <a:pathLst>
                <a:path w="48156" h="36691" extrusionOk="0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3087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7532767" y="841921"/>
            <a:ext cx="3702400" cy="12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1"/>
          </p:nvPr>
        </p:nvSpPr>
        <p:spPr>
          <a:xfrm>
            <a:off x="8055200" y="2833533"/>
            <a:ext cx="3180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title" idx="2"/>
          </p:nvPr>
        </p:nvSpPr>
        <p:spPr>
          <a:xfrm>
            <a:off x="7986933" y="2461900"/>
            <a:ext cx="32484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956700" y="723667"/>
            <a:ext cx="3768400" cy="1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lang="en" sz="1333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5365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5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71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141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94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508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1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4291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92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7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549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464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106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63242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5215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7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96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046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87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04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076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27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29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47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313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06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30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19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51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09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1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9.jp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7E3540-2BD4-426D-8602-593D6BEC0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148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72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AF8D4B-061E-4727-A6FC-72F39FBD96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417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701" r:id="rId4"/>
    <p:sldLayoutId id="2147483705" r:id="rId5"/>
    <p:sldLayoutId id="2147483708" r:id="rId6"/>
    <p:sldLayoutId id="2147483709" r:id="rId7"/>
    <p:sldLayoutId id="2147483711" r:id="rId8"/>
    <p:sldLayoutId id="2147483712" r:id="rId9"/>
    <p:sldLayoutId id="2147483713" r:id="rId10"/>
    <p:sldLayoutId id="2147483715" r:id="rId11"/>
    <p:sldLayoutId id="2147483716" r:id="rId12"/>
    <p:sldLayoutId id="2147483718" r:id="rId13"/>
    <p:sldLayoutId id="2147483719" r:id="rId14"/>
    <p:sldLayoutId id="214748372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D743005-EC55-43BB-9271-87DCF8F100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9AF3DB7-BEF0-40F1-9AAE-F1F3E7B7FE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755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Hình chữ nhật: Góc Tròn 138">
            <a:extLst>
              <a:ext uri="{FF2B5EF4-FFF2-40B4-BE49-F238E27FC236}">
                <a16:creationId xmlns:a16="http://schemas.microsoft.com/office/drawing/2014/main" id="{17709B5C-C54D-4DF1-AF92-3957DBE025EC}"/>
              </a:ext>
            </a:extLst>
          </p:cNvPr>
          <p:cNvSpPr/>
          <p:nvPr/>
        </p:nvSpPr>
        <p:spPr>
          <a:xfrm>
            <a:off x="10056568" y="3295650"/>
            <a:ext cx="2179229" cy="3562350"/>
          </a:xfrm>
          <a:prstGeom prst="roundRect">
            <a:avLst/>
          </a:prstGeom>
          <a:solidFill>
            <a:srgbClr val="9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Đám mây 137">
            <a:extLst>
              <a:ext uri="{FF2B5EF4-FFF2-40B4-BE49-F238E27FC236}">
                <a16:creationId xmlns:a16="http://schemas.microsoft.com/office/drawing/2014/main" id="{8AB1791C-5D25-4B8A-9967-F597CCC262BF}"/>
              </a:ext>
            </a:extLst>
          </p:cNvPr>
          <p:cNvSpPr/>
          <p:nvPr/>
        </p:nvSpPr>
        <p:spPr>
          <a:xfrm>
            <a:off x="8806786" y="5127955"/>
            <a:ext cx="4033370" cy="2520548"/>
          </a:xfrm>
          <a:prstGeom prst="cloud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4" name="Hình ảnh 1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B95A7B-2E36-4B25-9D44-8E9D06D57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r="14352" b="15730"/>
          <a:stretch/>
        </p:blipFill>
        <p:spPr>
          <a:xfrm>
            <a:off x="593798" y="-671720"/>
            <a:ext cx="11186034" cy="7660348"/>
          </a:xfrm>
          <a:prstGeom prst="rect">
            <a:avLst/>
          </a:prstGeom>
        </p:spPr>
      </p:pic>
      <p:grpSp>
        <p:nvGrpSpPr>
          <p:cNvPr id="136" name="Nhóm 135">
            <a:extLst>
              <a:ext uri="{FF2B5EF4-FFF2-40B4-BE49-F238E27FC236}">
                <a16:creationId xmlns:a16="http://schemas.microsoft.com/office/drawing/2014/main" id="{625588FE-339F-424A-9E92-2D74D0EB0CF0}"/>
              </a:ext>
            </a:extLst>
          </p:cNvPr>
          <p:cNvGrpSpPr/>
          <p:nvPr/>
        </p:nvGrpSpPr>
        <p:grpSpPr>
          <a:xfrm>
            <a:off x="8596780" y="3752851"/>
            <a:ext cx="4017950" cy="3059746"/>
            <a:chOff x="-603249" y="3765515"/>
            <a:chExt cx="3744686" cy="2926983"/>
          </a:xfrm>
        </p:grpSpPr>
        <p:pic>
          <p:nvPicPr>
            <p:cNvPr id="134" name="Hình ảnh 133" descr="Ảnh có chứa búp bê, đồ chơi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244A8AA0-C988-44ED-9543-937F9D5C9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95" r="40305"/>
            <a:stretch/>
          </p:blipFill>
          <p:spPr>
            <a:xfrm>
              <a:off x="-603249" y="4171950"/>
              <a:ext cx="3744686" cy="2520548"/>
            </a:xfrm>
            <a:prstGeom prst="rect">
              <a:avLst/>
            </a:prstGeom>
          </p:spPr>
        </p:pic>
        <p:sp>
          <p:nvSpPr>
            <p:cNvPr id="135" name="Hình Bầu dục 134">
              <a:extLst>
                <a:ext uri="{FF2B5EF4-FFF2-40B4-BE49-F238E27FC236}">
                  <a16:creationId xmlns:a16="http://schemas.microsoft.com/office/drawing/2014/main" id="{B42C4807-7502-43A3-86F4-90BCCBEA9DB5}"/>
                </a:ext>
              </a:extLst>
            </p:cNvPr>
            <p:cNvSpPr/>
            <p:nvPr/>
          </p:nvSpPr>
          <p:spPr>
            <a:xfrm>
              <a:off x="502983" y="3765515"/>
              <a:ext cx="556560" cy="690371"/>
            </a:xfrm>
            <a:prstGeom prst="ellipse">
              <a:avLst/>
            </a:prstGeom>
            <a:solidFill>
              <a:srgbClr val="9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14750" y="2171700"/>
            <a:ext cx="52578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ĐỀ 8: CUỘC SỐNG XANH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TUẦN 31</a:t>
            </a:r>
          </a:p>
        </p:txBody>
      </p:sp>
    </p:spTree>
    <p:extLst>
      <p:ext uri="{BB962C8B-B14F-4D97-AF65-F5344CB8AC3E}">
        <p14:creationId xmlns:p14="http://schemas.microsoft.com/office/powerpoint/2010/main" val="41881208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hoàn thành 3 biển tên theo cách phân loại rác: rác vô cơ, rác hữu cơ và rác tái chế.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2: Làm biển tên các loại rác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7"/>
          <a:srcRect l="52000" t="79210" r="9322" b="8603"/>
          <a:stretch>
            <a:fillRect/>
          </a:stretch>
        </p:blipFill>
        <p:spPr bwMode="auto">
          <a:xfrm>
            <a:off x="-76200" y="3238500"/>
            <a:ext cx="6200078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Các em đã sẵn sàng tham gia trò chơi chưa nào?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26499" y="1604032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3: Thực hành phân loại rác thông qua trò chơi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end="359166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end="174519.6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1237" end="83366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4848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8"/>
            <a:ext cx="6616944" cy="1961751"/>
            <a:chOff x="2825250" y="4455268"/>
            <a:chExt cx="5873219" cy="1351444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057650" y="2095500"/>
            <a:ext cx="1752600" cy="124725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143000" y="2190750"/>
            <a:ext cx="1657350" cy="112394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838950" y="2076450"/>
            <a:ext cx="1885950" cy="12001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3" descr="rác vô cơ"/>
          <p:cNvPicPr/>
          <p:nvPr/>
        </p:nvPicPr>
        <p:blipFill>
          <a:blip r:embed="rId12"/>
          <a:srcRect l="17692" t="22010" r="57385" b="41349"/>
          <a:stretch>
            <a:fillRect/>
          </a:stretch>
        </p:blipFill>
        <p:spPr bwMode="auto">
          <a:xfrm>
            <a:off x="4457700" y="4591050"/>
            <a:ext cx="20574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8"/>
            <a:ext cx="6274044" cy="1809351"/>
            <a:chOff x="2825250" y="4455268"/>
            <a:chExt cx="5873219" cy="1351444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000501" y="2209800"/>
            <a:ext cx="2076450" cy="1143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896100" y="2095500"/>
            <a:ext cx="1943100" cy="11049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009650" y="2247900"/>
            <a:ext cx="1866900" cy="11049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" descr="C:\Users\DO NGOC THUOC\Desktop\rac-tai-che-1024x641.png"/>
          <p:cNvPicPr>
            <a:picLocks noChangeAspect="1" noChangeArrowheads="1"/>
          </p:cNvPicPr>
          <p:nvPr/>
        </p:nvPicPr>
        <p:blipFill>
          <a:blip r:embed="rId12"/>
          <a:srcRect l="5079" t="14119" r="69136" b="48440"/>
          <a:stretch>
            <a:fillRect/>
          </a:stretch>
        </p:blipFill>
        <p:spPr bwMode="auto">
          <a:xfrm>
            <a:off x="3467100" y="4591050"/>
            <a:ext cx="1885950" cy="17145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429250" y="4972050"/>
            <a:ext cx="150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Thùng giấy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40"/>
            <a:ext cx="12191999" cy="690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81150" y="4629150"/>
            <a:ext cx="8115300" cy="2228850"/>
            <a:chOff x="2379297" y="4455268"/>
            <a:chExt cx="6463768" cy="1337445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567571" y="4455268"/>
              <a:ext cx="6275494" cy="1337445"/>
              <a:chOff x="2567571" y="4455268"/>
              <a:chExt cx="6275494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567571" y="4455268"/>
                <a:ext cx="5611348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297" y="4527049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838950" y="2152650"/>
            <a:ext cx="1943100" cy="11239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tái chế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962400" y="2095500"/>
            <a:ext cx="1924049" cy="1143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Rác hữu cơ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971550" y="2114550"/>
            <a:ext cx="1962150" cy="120015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Rác vô cơ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>
                  <p14:trim st="32509" end="57707.367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  <p:pic>
        <p:nvPicPr>
          <p:cNvPr id="24" name="Picture 23" descr="rác hữu cơ"/>
          <p:cNvPicPr/>
          <p:nvPr/>
        </p:nvPicPr>
        <p:blipFill>
          <a:blip r:embed="rId12"/>
          <a:srcRect l="27530" t="71646" r="53846"/>
          <a:stretch>
            <a:fillRect/>
          </a:stretch>
        </p:blipFill>
        <p:spPr bwMode="auto">
          <a:xfrm>
            <a:off x="4476750" y="4724400"/>
            <a:ext cx="2000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8589220" y="2438400"/>
            <a:ext cx="4555279" cy="6007986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400050" y="2609851"/>
            <a:ext cx="6434380" cy="3943350"/>
          </a:xfrm>
          <a:prstGeom prst="wedgeEllipseCallout">
            <a:avLst>
              <a:gd name="adj1" fmla="val -92258"/>
              <a:gd name="adj2" fmla="val -296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Các con hãy về nhà sử dụng biển tên các loại rác vừa làm và cùng người thân thực hiện để bảo vệ môi trường sống của chúng ta.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4: Cùng người thân thực hiện phân loại rác hằng 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A7443-B459-4D33-B388-A44A87A3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32" y="1500958"/>
            <a:ext cx="4419568" cy="972000"/>
          </a:xfrm>
        </p:spPr>
        <p:txBody>
          <a:bodyPr/>
          <a:lstStyle/>
          <a:p>
            <a:r>
              <a:rPr lang="vi-VN" dirty="0">
                <a:latin typeface="+mj-lt"/>
              </a:rPr>
              <a:t>TẠM BIỆT VÀ 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HẸN GẶP LẠI</a:t>
            </a:r>
            <a:endParaRPr lang="en-US" dirty="0">
              <a:latin typeface="+mj-lt"/>
            </a:endParaRPr>
          </a:p>
        </p:txBody>
      </p:sp>
      <p:pic>
        <p:nvPicPr>
          <p:cNvPr id="5" name="Google Shape;156;p29">
            <a:extLst>
              <a:ext uri="{FF2B5EF4-FFF2-40B4-BE49-F238E27FC236}">
                <a16:creationId xmlns:a16="http://schemas.microsoft.com/office/drawing/2014/main" id="{BA55C993-8C10-401A-A352-337B6911D6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37850" y="1500958"/>
            <a:ext cx="4168300" cy="428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430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67752" y="3742367"/>
            <a:ext cx="8483313" cy="6469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  <a:sym typeface="+mn-lt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  <a:sym typeface="+mn-lt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7" y="1933380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95" y="3515377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67752" y="2031190"/>
            <a:ext cx="8154567" cy="12769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#9Slide03 Arima Madurai ExtraBo" panose="00000900000000000000" pitchFamily="2" charset="0"/>
              </a:rPr>
              <a:t>1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nhiễm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117" y="769101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2705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8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hiện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động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phòng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chống</a:t>
            </a:r>
            <a:r>
              <a:rPr lang="en-US" altLang="zh-CN" sz="3600" b="1" dirty="0">
                <a:latin typeface="Arial" panose="020B0604020202020204" pitchFamily="34" charset="0"/>
              </a:rPr>
              <a:t> ô </a:t>
            </a:r>
            <a:r>
              <a:rPr lang="en-US" altLang="zh-CN" sz="3600" b="1" dirty="0" err="1">
                <a:latin typeface="Arial" panose="020B0604020202020204" pitchFamily="34" charset="0"/>
              </a:rPr>
              <a:t>nhiễm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môi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trường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8227286" y="23431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3695700" y="1734443"/>
            <a:ext cx="3786430" cy="3841393"/>
          </a:xfrm>
          <a:prstGeom prst="wedgeEllipseCallout">
            <a:avLst>
              <a:gd name="adj1" fmla="val -105689"/>
              <a:gd name="adj2" fmla="val -1066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2CA4724-1557-4B47-BCBA-2F183ED04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4" y="0"/>
            <a:ext cx="12473228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A84CBD-2B57-47E5-BB8B-000F978EBAA0}"/>
              </a:ext>
            </a:extLst>
          </p:cNvPr>
          <p:cNvSpPr txBox="1"/>
          <p:nvPr/>
        </p:nvSpPr>
        <p:spPr>
          <a:xfrm>
            <a:off x="2256630" y="291814"/>
            <a:ext cx="776367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1. </a:t>
            </a:r>
            <a:r>
              <a:rPr lang="en-US" sz="3200" dirty="0" err="1">
                <a:solidFill>
                  <a:schemeClr val="bg1"/>
                </a:solidFill>
              </a:rPr>
              <a:t>Lập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bảng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hướng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dẫn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theo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dõi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phòng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chống</a:t>
            </a:r>
            <a:r>
              <a:rPr lang="en-US" sz="3200" dirty="0">
                <a:solidFill>
                  <a:schemeClr val="bg1"/>
                </a:solidFill>
              </a:rPr>
              <a:t> ô </a:t>
            </a:r>
            <a:r>
              <a:rPr lang="en-US" sz="3200" dirty="0" err="1">
                <a:solidFill>
                  <a:schemeClr val="bg1"/>
                </a:solidFill>
              </a:rPr>
              <a:t>nhiễm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môi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trường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.</a:t>
            </a:r>
          </a:p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Đánh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dấu</a:t>
            </a:r>
            <a:r>
              <a:rPr lang="en-US" sz="3200" dirty="0">
                <a:solidFill>
                  <a:schemeClr val="bg1"/>
                </a:solidFill>
              </a:rPr>
              <a:t> X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ngày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endParaRPr lang="en-US" sz="3200" dirty="0">
              <a:solidFill>
                <a:schemeClr val="bg1"/>
              </a:solidFill>
            </a:endParaRPr>
          </a:p>
          <a:p>
            <a:pPr marL="742950" indent="-742950"/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được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việc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đó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742950" indent="-742950"/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 err="1">
                <a:solidFill>
                  <a:schemeClr val="bg1"/>
                </a:solidFill>
              </a:rPr>
              <a:t>Tổng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hợp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cuối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tuần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08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2705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8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hiện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động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phòng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chống</a:t>
            </a:r>
            <a:r>
              <a:rPr lang="en-US" altLang="zh-CN" sz="3600" b="1" dirty="0">
                <a:latin typeface="Arial" panose="020B0604020202020204" pitchFamily="34" charset="0"/>
              </a:rPr>
              <a:t> ô </a:t>
            </a:r>
            <a:r>
              <a:rPr lang="en-US" altLang="zh-CN" sz="3600" b="1" dirty="0" err="1">
                <a:latin typeface="Arial" panose="020B0604020202020204" pitchFamily="34" charset="0"/>
              </a:rPr>
              <a:t>nhiễm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môi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trường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210300" y="1791593"/>
            <a:ext cx="3786430" cy="3841393"/>
          </a:xfrm>
          <a:prstGeom prst="wedgeEllipseCallout">
            <a:avLst>
              <a:gd name="adj1" fmla="val -79527"/>
              <a:gd name="adj2" fmla="val -521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465D896-B197-2AA6-5757-E57E6B9AC7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2036864" y="4476315"/>
            <a:ext cx="1851353" cy="2374044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B62E9B-1FA7-609F-9421-F384836A9E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00862" y="4424605"/>
            <a:ext cx="1897637" cy="2433395"/>
          </a:xfrm>
          <a:prstGeom prst="rect">
            <a:avLst/>
          </a:prstGeom>
        </p:spPr>
      </p:pic>
      <p:sp>
        <p:nvSpPr>
          <p:cNvPr id="14" name="Speech Bubble: Rectangle with Corners Rounded 9">
            <a:extLst>
              <a:ext uri="{FF2B5EF4-FFF2-40B4-BE49-F238E27FC236}">
                <a16:creationId xmlns:a16="http://schemas.microsoft.com/office/drawing/2014/main" id="{1C05185E-BFF2-8BBF-E386-24C591A01B56}"/>
              </a:ext>
            </a:extLst>
          </p:cNvPr>
          <p:cNvSpPr/>
          <p:nvPr/>
        </p:nvSpPr>
        <p:spPr>
          <a:xfrm>
            <a:off x="0" y="3495780"/>
            <a:ext cx="2042160" cy="883920"/>
          </a:xfrm>
          <a:prstGeom prst="wedgeRoundRectCallout">
            <a:avLst>
              <a:gd name="adj1" fmla="val -19318"/>
              <a:gd name="adj2" fmla="val 636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randview" panose="020B0502040204020203" pitchFamily="34" charset="0"/>
              </a:rPr>
              <a:t>THẢO LUẬN NHÓM ĐÔI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266950" y="1123950"/>
            <a:ext cx="4400550" cy="3352800"/>
          </a:xfrm>
          <a:prstGeom prst="cloudCallout">
            <a:avLst>
              <a:gd name="adj1" fmla="val -55103"/>
              <a:gd name="adj2" fmla="val 7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FontTx/>
              <a:buChar char="-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FontTx/>
              <a:buChar char="-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nilon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1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 NGOC THUOC\Desktop\Hoạt động trải nghiệm 3 - Bản 1_081.png"/>
          <p:cNvPicPr>
            <a:picLocks noChangeAspect="1" noChangeArrowheads="1"/>
          </p:cNvPicPr>
          <p:nvPr/>
        </p:nvPicPr>
        <p:blipFill>
          <a:blip r:embed="rId2"/>
          <a:srcRect l="12431" t="52807" r="6892" b="25115"/>
          <a:stretch>
            <a:fillRect/>
          </a:stretch>
        </p:blipFill>
        <p:spPr bwMode="auto">
          <a:xfrm>
            <a:off x="1152000" y="3143250"/>
            <a:ext cx="9668400" cy="3714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7700" y="285750"/>
            <a:ext cx="115443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46501" y="4419599"/>
          <a:ext cx="4483101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3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261350" y="4415366"/>
          <a:ext cx="1739900" cy="240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74850" y="4453467"/>
          <a:ext cx="1739900" cy="240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5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30DF7BB9-3646-467E-B8F4-E43D32E90154}"/>
              </a:ext>
            </a:extLst>
          </p:cNvPr>
          <p:cNvGrpSpPr/>
          <p:nvPr/>
        </p:nvGrpSpPr>
        <p:grpSpPr>
          <a:xfrm>
            <a:off x="4932129" y="2979250"/>
            <a:ext cx="2956142" cy="3744983"/>
            <a:chOff x="4856653" y="1874350"/>
            <a:chExt cx="3107093" cy="374498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751D96D-C8D5-40F3-8B8B-74AC9A618F9F}"/>
                </a:ext>
              </a:extLst>
            </p:cNvPr>
            <p:cNvSpPr/>
            <p:nvPr/>
          </p:nvSpPr>
          <p:spPr>
            <a:xfrm>
              <a:off x="4856653" y="3210860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11813E6-6B38-4DA0-A918-E464FF1708E2}"/>
                </a:ext>
              </a:extLst>
            </p:cNvPr>
            <p:cNvGrpSpPr/>
            <p:nvPr/>
          </p:nvGrpSpPr>
          <p:grpSpPr>
            <a:xfrm>
              <a:off x="5612596" y="1874350"/>
              <a:ext cx="1436290" cy="1343184"/>
              <a:chOff x="5612596" y="1874350"/>
              <a:chExt cx="1436290" cy="1343184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CB336E45-EEFA-457E-986A-B75BA2D0A174}"/>
                  </a:ext>
                </a:extLst>
              </p:cNvPr>
              <p:cNvGrpSpPr/>
              <p:nvPr/>
            </p:nvGrpSpPr>
            <p:grpSpPr>
              <a:xfrm>
                <a:off x="5612596" y="2193857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27" name="Đường nối Thẳng 26">
                  <a:extLst>
                    <a:ext uri="{FF2B5EF4-FFF2-40B4-BE49-F238E27FC236}">
                      <a16:creationId xmlns:a16="http://schemas.microsoft.com/office/drawing/2014/main" id="{ED782EC7-1D82-4275-AD5F-8BCC72B318B8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Đường nối Thẳng 27">
                  <a:extLst>
                    <a:ext uri="{FF2B5EF4-FFF2-40B4-BE49-F238E27FC236}">
                      <a16:creationId xmlns:a16="http://schemas.microsoft.com/office/drawing/2014/main" id="{62B14EFC-E65F-4096-8FD0-E854B9DCA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4033C61A-968C-4359-B8CC-1EC6B075F8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2709" b="81137" l="65685" r="9618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72" t="49156" b="15310"/>
              <a:stretch/>
            </p:blipFill>
            <p:spPr>
              <a:xfrm>
                <a:off x="5863802" y="1874350"/>
                <a:ext cx="1053189" cy="983508"/>
              </a:xfrm>
              <a:prstGeom prst="rect">
                <a:avLst/>
              </a:prstGeom>
            </p:spPr>
          </p:pic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D7F564F-DAA2-4F29-9B3D-3F48F4F855FB}"/>
              </a:ext>
            </a:extLst>
          </p:cNvPr>
          <p:cNvGrpSpPr/>
          <p:nvPr/>
        </p:nvGrpSpPr>
        <p:grpSpPr>
          <a:xfrm>
            <a:off x="8607895" y="2815948"/>
            <a:ext cx="3107093" cy="3864546"/>
            <a:chOff x="8607895" y="1711048"/>
            <a:chExt cx="3107093" cy="3864546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D7BDE03-712C-41EC-92A4-A54E5384DFFE}"/>
                </a:ext>
              </a:extLst>
            </p:cNvPr>
            <p:cNvSpPr/>
            <p:nvPr/>
          </p:nvSpPr>
          <p:spPr>
            <a:xfrm>
              <a:off x="8607895" y="3167121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id="{8854AC1A-7A91-421F-A682-B7351E4BCD8C}"/>
                </a:ext>
              </a:extLst>
            </p:cNvPr>
            <p:cNvGrpSpPr/>
            <p:nvPr/>
          </p:nvGrpSpPr>
          <p:grpSpPr>
            <a:xfrm>
              <a:off x="9412546" y="1711048"/>
              <a:ext cx="1436290" cy="1456073"/>
              <a:chOff x="8066123" y="1508875"/>
              <a:chExt cx="1436290" cy="1456073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20BDE3DC-EC1A-4ED2-8920-DAE6A891EF83}"/>
                  </a:ext>
                </a:extLst>
              </p:cNvPr>
              <p:cNvGrpSpPr/>
              <p:nvPr/>
            </p:nvGrpSpPr>
            <p:grpSpPr>
              <a:xfrm>
                <a:off x="8066123" y="1941271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42" name="Đường nối Thẳng 41">
                  <a:extLst>
                    <a:ext uri="{FF2B5EF4-FFF2-40B4-BE49-F238E27FC236}">
                      <a16:creationId xmlns:a16="http://schemas.microsoft.com/office/drawing/2014/main" id="{E3B4AAEA-E35D-47F6-8597-BE2758AAA623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Đường nối Thẳng 42">
                  <a:extLst>
                    <a:ext uri="{FF2B5EF4-FFF2-40B4-BE49-F238E27FC236}">
                      <a16:creationId xmlns:a16="http://schemas.microsoft.com/office/drawing/2014/main" id="{AE77500E-ABC0-4447-BB26-7D4521B25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89A9E300-1249-4E47-9BB5-BD0DCF9CB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1385" b="79646" l="37662" r="614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90" t="47852" r="35587" b="16822"/>
              <a:stretch/>
            </p:blipFill>
            <p:spPr>
              <a:xfrm>
                <a:off x="8396983" y="1508875"/>
                <a:ext cx="821015" cy="977768"/>
              </a:xfrm>
              <a:prstGeom prst="rect">
                <a:avLst/>
              </a:prstGeom>
            </p:spPr>
          </p:pic>
        </p:grpSp>
      </p:grp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A70F08AC-7ACD-46AD-A20D-EAE8BD537D1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510344" y="4795779"/>
            <a:ext cx="3388436" cy="1534800"/>
          </a:xfrm>
        </p:spPr>
        <p:txBody>
          <a:bodyPr/>
          <a:lstStyle/>
          <a:p>
            <a:r>
              <a:rPr lang="en-US" sz="2000" dirty="0"/>
              <a:t>     </a:t>
            </a: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bày</a:t>
            </a:r>
            <a:r>
              <a:rPr lang="en-US" sz="2800" dirty="0">
                <a:latin typeface="+mn-lt"/>
              </a:rPr>
              <a:t>.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nhận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xét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bổ</a:t>
            </a:r>
            <a:r>
              <a:rPr lang="en-US" sz="2800" dirty="0">
                <a:latin typeface="+mn-lt"/>
              </a:rPr>
              <a:t> sung.</a:t>
            </a:r>
          </a:p>
        </p:txBody>
      </p:sp>
      <p:sp>
        <p:nvSpPr>
          <p:cNvPr id="7" name="Tiêu đề phụ 6">
            <a:extLst>
              <a:ext uri="{FF2B5EF4-FFF2-40B4-BE49-F238E27FC236}">
                <a16:creationId xmlns:a16="http://schemas.microsoft.com/office/drawing/2014/main" id="{A9442B26-8B8C-49FE-973B-175B6B66A45E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8440760" y="4175574"/>
            <a:ext cx="3274228" cy="2388320"/>
          </a:xfrm>
        </p:spPr>
        <p:txBody>
          <a:bodyPr/>
          <a:lstStyle/>
          <a:p>
            <a:r>
              <a:rPr lang="en-US" sz="2800" dirty="0" err="1">
                <a:latin typeface="+mn-lt"/>
              </a:rPr>
              <a:t>Về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thực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hiện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việc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làm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liệt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đánh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dấu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bảng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theo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dõi</a:t>
            </a:r>
            <a:r>
              <a:rPr lang="en-US" sz="2800" dirty="0">
                <a:latin typeface="+mn-lt"/>
              </a:rPr>
              <a:t>.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8CB14DA3-A01A-49F2-992B-71B29AD29D03}"/>
              </a:ext>
            </a:extLst>
          </p:cNvPr>
          <p:cNvGrpSpPr/>
          <p:nvPr/>
        </p:nvGrpSpPr>
        <p:grpSpPr>
          <a:xfrm>
            <a:off x="919441" y="2939615"/>
            <a:ext cx="3107093" cy="3784618"/>
            <a:chOff x="963109" y="1870032"/>
            <a:chExt cx="3107093" cy="3784618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396736A8-CCBC-421B-A569-F4C9122E98CF}"/>
                </a:ext>
              </a:extLst>
            </p:cNvPr>
            <p:cNvSpPr/>
            <p:nvPr/>
          </p:nvSpPr>
          <p:spPr>
            <a:xfrm>
              <a:off x="963109" y="3246177"/>
              <a:ext cx="3107093" cy="240847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9C87D29A-CE6D-4A45-A947-11109E1151E0}"/>
                </a:ext>
              </a:extLst>
            </p:cNvPr>
            <p:cNvGrpSpPr/>
            <p:nvPr/>
          </p:nvGrpSpPr>
          <p:grpSpPr>
            <a:xfrm>
              <a:off x="1766447" y="1870032"/>
              <a:ext cx="1436290" cy="1363445"/>
              <a:chOff x="1638300" y="1882732"/>
              <a:chExt cx="1436290" cy="1363445"/>
            </a:xfrm>
          </p:grpSpPr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592BBC15-01F1-4382-A46F-CEF8A986B4C0}"/>
                  </a:ext>
                </a:extLst>
              </p:cNvPr>
              <p:cNvGrpSpPr/>
              <p:nvPr/>
            </p:nvGrpSpPr>
            <p:grpSpPr>
              <a:xfrm>
                <a:off x="1638300" y="2222500"/>
                <a:ext cx="1436290" cy="1023677"/>
                <a:chOff x="1638300" y="2222500"/>
                <a:chExt cx="1436290" cy="1023677"/>
              </a:xfrm>
            </p:grpSpPr>
            <p:cxnSp>
              <p:nvCxnSpPr>
                <p:cNvPr id="14" name="Đường nối Thẳng 13">
                  <a:extLst>
                    <a:ext uri="{FF2B5EF4-FFF2-40B4-BE49-F238E27FC236}">
                      <a16:creationId xmlns:a16="http://schemas.microsoft.com/office/drawing/2014/main" id="{8960216A-C4B0-4593-A9A8-28D62C09E762}"/>
                    </a:ext>
                  </a:extLst>
                </p:cNvPr>
                <p:cNvCxnSpPr/>
                <p:nvPr/>
              </p:nvCxnSpPr>
              <p:spPr>
                <a:xfrm flipV="1">
                  <a:off x="1638300" y="2222500"/>
                  <a:ext cx="762000" cy="10236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Đường nối Thẳng 14">
                  <a:extLst>
                    <a:ext uri="{FF2B5EF4-FFF2-40B4-BE49-F238E27FC236}">
                      <a16:creationId xmlns:a16="http://schemas.microsoft.com/office/drawing/2014/main" id="{D9073E86-3BCB-4947-BE0D-42539C161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6101" y="2222501"/>
                  <a:ext cx="658489" cy="10236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B6FBC658-3826-47AF-9870-C72BDDAE7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3389" b="79785" l="3558" r="320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90" r="64423" b="16916"/>
              <a:stretch/>
            </p:blipFill>
            <p:spPr>
              <a:xfrm>
                <a:off x="1861535" y="1882732"/>
                <a:ext cx="982708" cy="913197"/>
              </a:xfrm>
              <a:prstGeom prst="rect">
                <a:avLst/>
              </a:prstGeom>
            </p:spPr>
          </p:pic>
        </p:grpSp>
      </p:grp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6DD852C-58C4-4CB9-92D8-3E6D2D0F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221" y="4664894"/>
            <a:ext cx="3590902" cy="1534800"/>
          </a:xfrm>
        </p:spPr>
        <p:txBody>
          <a:bodyPr/>
          <a:lstStyle/>
          <a:p>
            <a:r>
              <a:rPr lang="en-US" sz="2400" dirty="0"/>
              <a:t>     </a:t>
            </a:r>
            <a:r>
              <a:rPr lang="en-US" sz="2800" dirty="0" err="1">
                <a:latin typeface="+mn-lt"/>
              </a:rPr>
              <a:t>Chia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sẻ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bảng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luận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nhóm</a:t>
            </a:r>
            <a:r>
              <a:rPr lang="en-US" sz="28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3EDB32B9-B735-425E-9224-D18F8FB6375F}"/>
              </a:ext>
            </a:extLst>
          </p:cNvPr>
          <p:cNvGrpSpPr/>
          <p:nvPr/>
        </p:nvGrpSpPr>
        <p:grpSpPr>
          <a:xfrm>
            <a:off x="3616869" y="19050"/>
            <a:ext cx="4879431" cy="3143250"/>
            <a:chOff x="2831346" y="753201"/>
            <a:chExt cx="6269206" cy="3914775"/>
          </a:xfrm>
        </p:grpSpPr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42CEA4C-02BC-4B16-812E-585CF654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877" y="753201"/>
              <a:ext cx="5781675" cy="3914775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E97D481F-E549-45A3-85E9-40A3798E61A9}"/>
                </a:ext>
              </a:extLst>
            </p:cNvPr>
            <p:cNvSpPr txBox="1"/>
            <p:nvPr/>
          </p:nvSpPr>
          <p:spPr>
            <a:xfrm>
              <a:off x="3045793" y="1157931"/>
              <a:ext cx="4462489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Thảo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luận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5D95C66-DC39-406D-A417-CE006B9F8683}"/>
                </a:ext>
              </a:extLst>
            </p:cNvPr>
            <p:cNvSpPr txBox="1"/>
            <p:nvPr/>
          </p:nvSpPr>
          <p:spPr>
            <a:xfrm>
              <a:off x="2831346" y="1599519"/>
              <a:ext cx="4462490" cy="80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theo</a:t>
              </a:r>
              <a:r>
                <a:rPr lang="en-US" sz="3600" dirty="0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3600" dirty="0" err="1">
                  <a:ln w="0">
                    <a:solidFill>
                      <a:srgbClr val="CC8DB1"/>
                    </a:solidFill>
                  </a:ln>
                  <a:solidFill>
                    <a:srgbClr val="CC8DB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tổ</a:t>
              </a:r>
              <a:endParaRPr lang="en-US" sz="3600" dirty="0">
                <a:ln w="0">
                  <a:solidFill>
                    <a:srgbClr val="CC8DB1"/>
                  </a:solidFill>
                </a:ln>
                <a:solidFill>
                  <a:srgbClr val="CC8DB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itle 35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itle 36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itle 3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1500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6984"/>
            <a:ext cx="10690453" cy="1200329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8" t="12168" r="2892" b="6072"/>
          <a:stretch/>
        </p:blipFill>
        <p:spPr>
          <a:xfrm>
            <a:off x="2140155" y="59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2" y="3881"/>
            <a:ext cx="866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Hoạt động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9</a:t>
            </a:r>
            <a:r>
              <a:rPr lang="vi-VN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Thực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hành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phân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loại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rác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thải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sinh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</a:rPr>
              <a:t>hoạt</a:t>
            </a:r>
            <a:r>
              <a:rPr lang="en-US" altLang="zh-CN" sz="3600" b="1" dirty="0">
                <a:latin typeface="Arial" panose="020B0604020202020204" pitchFamily="34" charset="0"/>
              </a:rPr>
              <a:t> 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29379307-2481-4FA5-A70C-E7CB58F09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/>
          <a:stretch/>
        </p:blipFill>
        <p:spPr>
          <a:xfrm flipH="1">
            <a:off x="9903686" y="2457450"/>
            <a:ext cx="3602779" cy="4751728"/>
          </a:xfrm>
          <a:prstGeom prst="rect">
            <a:avLst/>
          </a:prstGeom>
        </p:spPr>
      </p:pic>
      <p:sp>
        <p:nvSpPr>
          <p:cNvPr id="12" name="Bong bóng Lời nói: Hình bầu dục 17">
            <a:extLst>
              <a:ext uri="{FF2B5EF4-FFF2-40B4-BE49-F238E27FC236}">
                <a16:creationId xmlns:a16="http://schemas.microsoft.com/office/drawing/2014/main" id="{FBD37815-07AC-4403-B936-CBD2A72F376E}"/>
              </a:ext>
            </a:extLst>
          </p:cNvPr>
          <p:cNvSpPr/>
          <p:nvPr/>
        </p:nvSpPr>
        <p:spPr>
          <a:xfrm flipH="1">
            <a:off x="6172200" y="3016607"/>
            <a:ext cx="3786430" cy="3841393"/>
          </a:xfrm>
          <a:prstGeom prst="wedgeEllipseCallout">
            <a:avLst>
              <a:gd name="adj1" fmla="val -79527"/>
              <a:gd name="adj2" fmla="val -354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loại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rác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3A9577-8CFF-C80D-3C92-0C24A2B964B1}"/>
              </a:ext>
            </a:extLst>
          </p:cNvPr>
          <p:cNvGrpSpPr/>
          <p:nvPr/>
        </p:nvGrpSpPr>
        <p:grpSpPr>
          <a:xfrm>
            <a:off x="-510934" y="2343151"/>
            <a:ext cx="4549534" cy="4844888"/>
            <a:chOff x="8183140" y="3092148"/>
            <a:chExt cx="3722805" cy="37228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A48D2E-0D21-0B4F-0A16-5F11A7CBCD9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FB10FF-FFA7-AB61-6826-AEFA4851B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885D939-2444-0AA5-B509-9F32D44AE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555" y="1512430"/>
            <a:ext cx="2487657" cy="14125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143250" y="1295400"/>
            <a:ext cx="8686800" cy="10096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 vụ 1: Nhận biết các loại rác: rác vô cơ, rác hữu cơ và rác tái chế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536B2E-88D0-1FFC-71E2-B9C741015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3CCDE225-6615-A348-FF49-E9CBFCEB4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1521565-984D-5028-CEE9-40EB46A4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73702" y="0"/>
            <a:ext cx="3818298" cy="2209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AAE1F2B-D3F8-9AF2-0D4A-91A6ADA7E5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943696"/>
            <a:ext cx="1216722" cy="291430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777833-68F3-AC01-FD95-9D923C9F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8607161" y="2503592"/>
            <a:ext cx="3583315" cy="43544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4EAC4D-027C-7EBF-BDBA-3C6A26544540}"/>
              </a:ext>
            </a:extLst>
          </p:cNvPr>
          <p:cNvSpPr/>
          <p:nvPr/>
        </p:nvSpPr>
        <p:spPr>
          <a:xfrm>
            <a:off x="739021" y="503063"/>
            <a:ext cx="11040023" cy="59960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4AE34-E668-9937-BA6C-521536B22AFE}"/>
              </a:ext>
            </a:extLst>
          </p:cNvPr>
          <p:cNvSpPr txBox="1"/>
          <p:nvPr/>
        </p:nvSpPr>
        <p:spPr>
          <a:xfrm>
            <a:off x="3157367" y="39369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Kết luận</a:t>
            </a:r>
            <a:endParaRPr kumimoji="0" lang="en-US" sz="7200" b="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BB563-DCFA-1544-3B09-DD0AB728FB48}"/>
              </a:ext>
            </a:extLst>
          </p:cNvPr>
          <p:cNvSpPr txBox="1"/>
          <p:nvPr/>
        </p:nvSpPr>
        <p:spPr>
          <a:xfrm>
            <a:off x="959244" y="1244154"/>
            <a:ext cx="105995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các loại rác: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Rác vô cơ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loại tác tồn tại trong thời gian rất lâu mới có thể phân hủy như nilon, vỏ chai nhựa, thủy tinh, sành sứ, đá…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Rác hữu cơ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các loại rác dễ bị thối rữa trong điều kiện tự nhiên sinh ra mùi hôi thối như: các loại thức ăn thừa, hư hỏng ( rau, cá chết..), vỏ trái cây…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Rác tái chế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các loại rác có thể sử dụng lại nhiều lần trực tiếp hoặc chế biến lại như: giấy, bìa các tông, kim loại ( khung sắt, máy tàu hỏng, nhôm…), các loại nhựa ( vỏ chai, đồ nhựa gia dụng…)</a:t>
            </a:r>
          </a:p>
        </p:txBody>
      </p:sp>
    </p:spTree>
    <p:extLst>
      <p:ext uri="{BB962C8B-B14F-4D97-AF65-F5344CB8AC3E}">
        <p14:creationId xmlns:p14="http://schemas.microsoft.com/office/powerpoint/2010/main" val="26793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29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28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1312</TotalTime>
  <Words>684</Words>
  <Application>Microsoft Office PowerPoint</Application>
  <PresentationFormat>Widescreen</PresentationFormat>
  <Paragraphs>83</Paragraphs>
  <Slides>18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等线</vt:lpstr>
      <vt:lpstr>#9Slide03 Arima Madurai ExtraBo</vt:lpstr>
      <vt:lpstr>#9Slide05 SVNClementine</vt:lpstr>
      <vt:lpstr>Anaheim</vt:lpstr>
      <vt:lpstr>Architects Daughter</vt:lpstr>
      <vt:lpstr>Arial</vt:lpstr>
      <vt:lpstr>Barlow</vt:lpstr>
      <vt:lpstr>Calibri</vt:lpstr>
      <vt:lpstr>Cambria Math</vt:lpstr>
      <vt:lpstr>Coiny</vt:lpstr>
      <vt:lpstr>DM Sans</vt:lpstr>
      <vt:lpstr>Francois One</vt:lpstr>
      <vt:lpstr>Grandview</vt:lpstr>
      <vt:lpstr>Handlee</vt:lpstr>
      <vt:lpstr>Manrope</vt:lpstr>
      <vt:lpstr>Manrope ExtraBold</vt:lpstr>
      <vt:lpstr>Merienda One</vt:lpstr>
      <vt:lpstr>Open Sans</vt:lpstr>
      <vt:lpstr>Oswald</vt:lpstr>
      <vt:lpstr>Pacifico</vt:lpstr>
      <vt:lpstr>Roboto</vt:lpstr>
      <vt:lpstr>Times New Roman</vt:lpstr>
      <vt:lpstr>UTM Avo</vt:lpstr>
      <vt:lpstr>Environment Watercolor Marketing Plan by Slidesgo</vt:lpstr>
      <vt:lpstr>Environmental Consulting by Slidesgo</vt:lpstr>
      <vt:lpstr>Office 主题​​</vt:lpstr>
      <vt:lpstr>1_Office Theme</vt:lpstr>
      <vt:lpstr>1_The Fruit Box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 HẸN GẶP LẠI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huong</dc:creator>
  <dc:description>9Slide.vn</dc:description>
  <cp:lastModifiedBy>DELL</cp:lastModifiedBy>
  <cp:revision>20</cp:revision>
  <dcterms:created xsi:type="dcterms:W3CDTF">2022-02-12T13:25:36Z</dcterms:created>
  <dcterms:modified xsi:type="dcterms:W3CDTF">2023-04-15T14:20:17Z</dcterms:modified>
  <cp:category>9Slide.vn</cp:category>
</cp:coreProperties>
</file>